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65" r:id="rId7"/>
    <p:sldId id="259" r:id="rId8"/>
    <p:sldId id="261" r:id="rId9"/>
    <p:sldId id="264" r:id="rId10"/>
    <p:sldId id="260" r:id="rId11"/>
    <p:sldId id="262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8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2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C4206-9268-40CC-9A0E-58054071433C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21EC-3712-4956-9281-7BB8CD12B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DC2B-B519-4E87-A4A3-521F3B6521AC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4953-824E-4DC7-A41B-415AFFE9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872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872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834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8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66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80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>
              <a:defRPr sz="88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>
              <a:defRPr sz="8800" b="1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Freeform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/>
              <a:t>Add a caption here or delete this text to add a handwritten caption after printing your album. </a:t>
            </a:r>
          </a:p>
        </p:txBody>
      </p:sp>
      <p:grpSp>
        <p:nvGrpSpPr>
          <p:cNvPr id="19" name="Group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Freeform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/>
              <a:t>Add a caption here or delete this text to add a handwritten caption after printing your album. </a:t>
            </a:r>
          </a:p>
        </p:txBody>
      </p:sp>
    </p:spTree>
    <p:extLst>
      <p:ext uri="{BB962C8B-B14F-4D97-AF65-F5344CB8AC3E}">
        <p14:creationId xmlns=""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7900" y="3812875"/>
            <a:ext cx="4406899" cy="167282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7838" y="603504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/>
              <a:t>Add a caption here or delete this text to add a handwritten caption after printing your album. 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/>
              <a:t>Add a caption here or delete this text to add a handwritten caption after printing your album. 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/>
              <a:t>Add a caption here or delete this text to add a handwritten caption after printing your album. 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/>
              <a:t>Add a caption here or delete this text to add a handwritten caption after printing your album. 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/>
              <a:t>Add a caption here or delete this text to add a handwritten caption after printing your album. 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2780EB-DA8E-4119-92C3-325CCEAABAC4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1386" y="4518212"/>
            <a:ext cx="5298143" cy="1761562"/>
          </a:xfrm>
        </p:spPr>
        <p:txBody>
          <a:bodyPr/>
          <a:lstStyle/>
          <a:p>
            <a:r>
              <a:rPr lang="sr-Cyrl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 ЧЕКА  НА </a:t>
            </a:r>
            <a:r>
              <a:rPr lang="sr-Cyrl-R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ЉУБАВ</a:t>
            </a:r>
            <a:r>
              <a:rPr lang="sr-Cyrl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ЧОВЕКА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023" y="412376"/>
            <a:ext cx="3334871" cy="1563411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ЧОВЕК </a:t>
            </a:r>
            <a:r>
              <a:rPr lang="sr-Cyrl-RS" sz="32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ДОМАЋИН</a:t>
            </a:r>
            <a:r>
              <a:rPr lang="sr-Cyrl-RS" sz="3200" dirty="0" smtClean="0">
                <a:latin typeface="Arial Black" pitchFamily="34" charset="0"/>
                <a:cs typeface="Arial" pitchFamily="34" charset="0"/>
              </a:rPr>
              <a:t> СВЕТА</a:t>
            </a:r>
            <a:endParaRPr lang="en-US" sz="32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" name="Picture Placeholder 9" descr="viber_image_2020-04-26_11-14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745" y="1053960"/>
            <a:ext cx="2445019" cy="5028317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</p:pic>
      <p:pic>
        <p:nvPicPr>
          <p:cNvPr id="15" name="Picture Placeholder 8" descr="viber_image_2020-05-12_19-37-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90" y="2187129"/>
            <a:ext cx="2734997" cy="3689710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</p:pic>
      <p:pic>
        <p:nvPicPr>
          <p:cNvPr id="9" name="Picture Placeholder 8" descr="viber_image_2020-05-12_19-37-08.jpg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9430" b="19430"/>
          <a:stretch>
            <a:fillRect/>
          </a:stretch>
        </p:blipFill>
        <p:spPr>
          <a:xfrm>
            <a:off x="4310164" y="573742"/>
            <a:ext cx="4201433" cy="3424518"/>
          </a:xfrm>
        </p:spPr>
      </p:pic>
      <p:sp>
        <p:nvSpPr>
          <p:cNvPr id="7" name="Text Placeholder 14"/>
          <p:cNvSpPr txBox="1">
            <a:spLocks/>
          </p:cNvSpPr>
          <p:nvPr/>
        </p:nvSpPr>
        <p:spPr>
          <a:xfrm>
            <a:off x="6324086" y="4146440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r-Cyrl-RS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МИРА ОРЕЗУЈЕ РУЖЕ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14"/>
          <p:cNvSpPr txBox="1">
            <a:spLocks/>
          </p:cNvSpPr>
          <p:nvPr/>
        </p:nvSpPr>
        <p:spPr>
          <a:xfrm>
            <a:off x="9528605" y="6345943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ЈОВА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КОСИ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1051870" y="6172948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ТАМАРА ЗАЛИВА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ЦВЕЋЕ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211096"/>
            <a:ext cx="4249271" cy="12573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ХВАЛА НА ПАЖЊИ</a:t>
            </a:r>
            <a:endParaRPr lang="en-US" dirty="0"/>
          </a:p>
        </p:txBody>
      </p:sp>
      <p:pic>
        <p:nvPicPr>
          <p:cNvPr id="7" name="Picture Placeholder 6" descr="viber_image_2020-04-23_12-38-4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0257" b="10257"/>
          <a:stretch>
            <a:fillRect/>
          </a:stretch>
        </p:blipFill>
        <p:spPr>
          <a:xfrm>
            <a:off x="7465884" y="349250"/>
            <a:ext cx="3981450" cy="5626100"/>
          </a:xfrm>
        </p:spPr>
      </p:pic>
      <p:pic>
        <p:nvPicPr>
          <p:cNvPr id="9" name="Picture Placeholder 8" descr="KOZICA viber_image_2020-04-22_16-47-50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2018" b="12018"/>
          <a:stretch>
            <a:fillRect/>
          </a:stretch>
        </p:blipFill>
        <p:spPr>
          <a:xfrm>
            <a:off x="414338" y="1835150"/>
            <a:ext cx="2871787" cy="3878263"/>
          </a:xfrm>
        </p:spPr>
      </p:pic>
      <p:pic>
        <p:nvPicPr>
          <p:cNvPr id="8" name="Picture Placeholder 7" descr="SALATA viber_image_2020-04-22_18-14-44.jpg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7470" b="17470"/>
          <a:stretch>
            <a:fillRect/>
          </a:stretch>
        </p:blipFill>
        <p:spPr>
          <a:xfrm rot="300000">
            <a:off x="3446532" y="1478891"/>
            <a:ext cx="4453135" cy="3863001"/>
          </a:xfrm>
        </p:spPr>
      </p:pic>
      <p:sp>
        <p:nvSpPr>
          <p:cNvPr id="10" name="Text Placeholder 14"/>
          <p:cNvSpPr txBox="1">
            <a:spLocks/>
          </p:cNvSpPr>
          <p:nvPr/>
        </p:nvSpPr>
        <p:spPr>
          <a:xfrm>
            <a:off x="8610962" y="5056999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ТАМАРА ЗАЛИВА ЦВЕЋЕ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4327287" y="5608934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ОГЊЕН И САЛАТА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4"/>
          <p:cNvSpPr txBox="1">
            <a:spLocks/>
          </p:cNvSpPr>
          <p:nvPr/>
        </p:nvSpPr>
        <p:spPr>
          <a:xfrm>
            <a:off x="801493" y="5979637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ЛЕНА И КОЗЕ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viber_image_2020-04-23_19-25-15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3171" b="13171"/>
          <a:stretch>
            <a:fillRect/>
          </a:stretch>
        </p:blipFill>
        <p:spPr>
          <a:xfrm>
            <a:off x="626077" y="2241176"/>
            <a:ext cx="3239051" cy="3181724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90550" y="5736342"/>
            <a:ext cx="2375072" cy="269042"/>
          </a:xfrm>
        </p:spPr>
        <p:txBody>
          <a:bodyPr/>
          <a:lstStyle/>
          <a:p>
            <a:r>
              <a:rPr lang="sr-Cyrl-RS" dirty="0" smtClean="0"/>
              <a:t>НАЂА ХРАНИ ЈАГЊЕ</a:t>
            </a:r>
            <a:endParaRPr lang="en-US" dirty="0"/>
          </a:p>
        </p:txBody>
      </p:sp>
      <p:pic>
        <p:nvPicPr>
          <p:cNvPr id="10" name="Picture Placeholder 9" descr="viber_image_2020-04-26_11-14-29.jpg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8038962" y="394447"/>
            <a:ext cx="3802653" cy="5705762"/>
          </a:xfrm>
        </p:spPr>
      </p:pic>
      <p:pic>
        <p:nvPicPr>
          <p:cNvPr id="11" name="Picture Placeholder 9" descr="viber_image_2020-04-26_11-14-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8621" y="685783"/>
            <a:ext cx="2894156" cy="5145484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</p:pic>
      <p:sp>
        <p:nvSpPr>
          <p:cNvPr id="8" name="Text Placeholder 14"/>
          <p:cNvSpPr txBox="1">
            <a:spLocks/>
          </p:cNvSpPr>
          <p:nvPr/>
        </p:nvSpPr>
        <p:spPr>
          <a:xfrm>
            <a:off x="8622443" y="6280040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МАТЕЈА СА КОЗИЦОМ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4865989" y="6082332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АДРИЈАНА СА КОФИЦОМ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5066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9861175" y="3441378"/>
            <a:ext cx="1828801" cy="19464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Placeholder 13" descr="viber_image_2020-04-23_11-19-40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1537" b="11537"/>
          <a:stretch>
            <a:fillRect/>
          </a:stretch>
        </p:blipFill>
        <p:spPr>
          <a:xfrm>
            <a:off x="644525" y="1649506"/>
            <a:ext cx="2903095" cy="3970244"/>
          </a:xfrm>
        </p:spPr>
      </p:pic>
      <p:pic>
        <p:nvPicPr>
          <p:cNvPr id="19" name="Picture Placeholder 18" descr="viber_image_2020-05-04_18-14-22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/>
          <a:srcRect t="1422" b="1422"/>
          <a:stretch>
            <a:fillRect/>
          </a:stretch>
        </p:blipFill>
        <p:spPr>
          <a:xfrm>
            <a:off x="8741710" y="1981200"/>
            <a:ext cx="2968850" cy="3845860"/>
          </a:xfrm>
        </p:spPr>
      </p:pic>
      <p:pic>
        <p:nvPicPr>
          <p:cNvPr id="20" name="Picture Placeholder 9" descr="viber_image_2020-04-26_11-14-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467" y="1049516"/>
            <a:ext cx="3808555" cy="5078073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</p:pic>
      <p:sp>
        <p:nvSpPr>
          <p:cNvPr id="8" name="Text Placeholder 14"/>
          <p:cNvSpPr txBox="1">
            <a:spLocks/>
          </p:cNvSpPr>
          <p:nvPr/>
        </p:nvSpPr>
        <p:spPr>
          <a:xfrm>
            <a:off x="5104886" y="6362418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ДЕЈАН У БАШТИ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8935480" y="6110053"/>
            <a:ext cx="2655158" cy="310780"/>
          </a:xfrm>
        </p:spPr>
        <p:txBody>
          <a:bodyPr/>
          <a:lstStyle/>
          <a:p>
            <a:r>
              <a:rPr lang="sr-Cyrl-RS" dirty="0" smtClean="0"/>
              <a:t>СТЕФАН ПРАВИ ЦИГЛЕ</a:t>
            </a:r>
            <a:endParaRPr lang="en-US" dirty="0"/>
          </a:p>
        </p:txBody>
      </p:sp>
      <p:sp>
        <p:nvSpPr>
          <p:cNvPr id="10" name="Text Placeholder 14"/>
          <p:cNvSpPr txBox="1">
            <a:spLocks/>
          </p:cNvSpPr>
          <p:nvPr/>
        </p:nvSpPr>
        <p:spPr>
          <a:xfrm>
            <a:off x="907707" y="5913456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МАРТА СА ЈАГОМ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5066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viber_image_2020-04-28_17-36-38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16623" b="16623"/>
          <a:stretch>
            <a:fillRect/>
          </a:stretch>
        </p:blipFill>
        <p:spPr>
          <a:xfrm rot="300000">
            <a:off x="8023717" y="747273"/>
            <a:ext cx="3736155" cy="3325178"/>
          </a:xfrm>
        </p:spPr>
      </p:pic>
      <p:pic>
        <p:nvPicPr>
          <p:cNvPr id="9" name="Picture Placeholder 8" descr="viber_image_2020-05-03_17-03-36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>
          <a:xfrm>
            <a:off x="588718" y="540752"/>
            <a:ext cx="3178683" cy="5650992"/>
          </a:xfrm>
        </p:spPr>
      </p:pic>
      <p:pic>
        <p:nvPicPr>
          <p:cNvPr id="10" name="Picture Placeholder 9" descr="viber_image_2020-05-09_17-46-36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t="1108" b="1108"/>
          <a:stretch>
            <a:fillRect/>
          </a:stretch>
        </p:blipFill>
        <p:spPr>
          <a:xfrm rot="21360000">
            <a:off x="4277259" y="1029045"/>
            <a:ext cx="2997953" cy="3910374"/>
          </a:xfrm>
        </p:spPr>
      </p:pic>
      <p:sp>
        <p:nvSpPr>
          <p:cNvPr id="7" name="Text Placeholder 14"/>
          <p:cNvSpPr txBox="1">
            <a:spLocks/>
          </p:cNvSpPr>
          <p:nvPr/>
        </p:nvSpPr>
        <p:spPr>
          <a:xfrm>
            <a:off x="854161" y="6420083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ИЛИЈА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ПРАСЕНЦЕ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14"/>
          <p:cNvSpPr txBox="1">
            <a:spLocks/>
          </p:cNvSpPr>
          <p:nvPr/>
        </p:nvSpPr>
        <p:spPr>
          <a:xfrm>
            <a:off x="4577665" y="5200883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НИКОЛИНА ЗАЛИВА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8169361" y="4517142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r-Latn-RS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ЈАНКО ХРАНИ КОКОШКЕ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5554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viber_image_2020-05-08_17-58-07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4575299" y="1228165"/>
            <a:ext cx="3094514" cy="4126018"/>
          </a:xfrm>
        </p:spPr>
      </p:pic>
      <p:pic>
        <p:nvPicPr>
          <p:cNvPr id="9" name="Picture Placeholder 8" descr="viber_image_2020-04-23_12-57-40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9548" b="9548"/>
          <a:stretch>
            <a:fillRect/>
          </a:stretch>
        </p:blipFill>
        <p:spPr>
          <a:xfrm>
            <a:off x="8457763" y="967634"/>
            <a:ext cx="3303588" cy="4454525"/>
          </a:xfrm>
        </p:spPr>
      </p:pic>
      <p:pic>
        <p:nvPicPr>
          <p:cNvPr id="17" name="Picture Placeholder 16" descr="viber_image_2020-04-28_17-29-26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4767" b="14767"/>
          <a:stretch>
            <a:fillRect/>
          </a:stretch>
        </p:blipFill>
        <p:spPr>
          <a:xfrm>
            <a:off x="377825" y="1192213"/>
            <a:ext cx="3328988" cy="4170362"/>
          </a:xfrm>
        </p:spPr>
      </p:pic>
      <p:sp>
        <p:nvSpPr>
          <p:cNvPr id="13" name="Text Placeholder 14"/>
          <p:cNvSpPr txBox="1">
            <a:spLocks/>
          </p:cNvSpPr>
          <p:nvPr/>
        </p:nvSpPr>
        <p:spPr>
          <a:xfrm>
            <a:off x="809723" y="5691299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4695224" y="5625585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ДАНИЈЕЛ ЦВЕЋАР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14"/>
          <p:cNvSpPr txBox="1">
            <a:spLocks/>
          </p:cNvSpPr>
          <p:nvPr/>
        </p:nvSpPr>
        <p:spPr>
          <a:xfrm>
            <a:off x="9065888" y="5717864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ТЕОДОРА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ХРАНИ МАЦУ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4"/>
          <p:cNvSpPr txBox="1">
            <a:spLocks/>
          </p:cNvSpPr>
          <p:nvPr/>
        </p:nvSpPr>
        <p:spPr>
          <a:xfrm>
            <a:off x="853066" y="5600418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ДАНИЛО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КОСИ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1431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viber_image_2020-05-08_18-50-36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6725" b="6725"/>
          <a:stretch>
            <a:fillRect/>
          </a:stretch>
        </p:blipFill>
        <p:spPr>
          <a:xfrm rot="21300000">
            <a:off x="323046" y="2318525"/>
            <a:ext cx="6126480" cy="3977640"/>
          </a:xfrm>
        </p:spPr>
      </p:pic>
      <p:pic>
        <p:nvPicPr>
          <p:cNvPr id="10" name="Picture Placeholder 9" descr="viber_image_2020-05-12_18-29-44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576" b="576"/>
          <a:stretch>
            <a:fillRect/>
          </a:stretch>
        </p:blipFill>
        <p:spPr>
          <a:xfrm>
            <a:off x="8650288" y="511175"/>
            <a:ext cx="2720975" cy="3586163"/>
          </a:xfrm>
        </p:spPr>
      </p:pic>
      <p:pic>
        <p:nvPicPr>
          <p:cNvPr id="9" name="Picture Placeholder 8" descr="viber_image_2020-05-05_10-29-15.jpg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2929" b="12929"/>
          <a:stretch>
            <a:fillRect/>
          </a:stretch>
        </p:blipFill>
        <p:spPr>
          <a:xfrm>
            <a:off x="4788251" y="359093"/>
            <a:ext cx="3329169" cy="3291840"/>
          </a:xfrm>
        </p:spPr>
      </p:pic>
      <p:sp>
        <p:nvSpPr>
          <p:cNvPr id="8" name="Text Placeholder 14"/>
          <p:cNvSpPr txBox="1">
            <a:spLocks/>
          </p:cNvSpPr>
          <p:nvPr/>
        </p:nvSpPr>
        <p:spPr>
          <a:xfrm>
            <a:off x="8915762" y="4389734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АЦА И ГОЛУБ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6283773" y="3924296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ИСИДОРА И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ЂУРЂЕВАК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5723599" y="6420361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АЦА ХРАНИ ТЕЛАД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14311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viber_image_2020-04-28_18-09-19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6821" b="16821"/>
          <a:stretch>
            <a:fillRect/>
          </a:stretch>
        </p:blipFill>
        <p:spPr>
          <a:xfrm rot="240000">
            <a:off x="7989000" y="2487420"/>
            <a:ext cx="3965024" cy="3508194"/>
          </a:xfrm>
        </p:spPr>
      </p:pic>
      <p:pic>
        <p:nvPicPr>
          <p:cNvPr id="8" name="Picture Placeholder 7" descr="viber_image_2020-05-10_11-25-53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15859" b="15859"/>
          <a:stretch>
            <a:fillRect/>
          </a:stretch>
        </p:blipFill>
        <p:spPr>
          <a:xfrm rot="21300000">
            <a:off x="341473" y="2133462"/>
            <a:ext cx="4282738" cy="3899086"/>
          </a:xfrm>
        </p:spPr>
      </p:pic>
      <p:pic>
        <p:nvPicPr>
          <p:cNvPr id="14" name="Picture Placeholder 8" descr="viber_image_2020-05-05_10-29-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1853" y="1237634"/>
            <a:ext cx="2468880" cy="3291840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</p:pic>
      <p:sp>
        <p:nvSpPr>
          <p:cNvPr id="7" name="Text Placeholder 14"/>
          <p:cNvSpPr txBox="1">
            <a:spLocks/>
          </p:cNvSpPr>
          <p:nvPr/>
        </p:nvSpPr>
        <p:spPr>
          <a:xfrm>
            <a:off x="2622054" y="6226493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САВА ХРАНИ ПИЛИЋЕ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5200497" y="4785150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УРОШ И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КИФЛИЦЕ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7869557" y="6342102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СОФИЈА И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ВРАНАЦ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15052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viber_image_2020-04-22_18-15-59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4595" r="24595"/>
          <a:stretch>
            <a:fillRect/>
          </a:stretch>
        </p:blipFill>
        <p:spPr>
          <a:xfrm rot="21429942">
            <a:off x="460458" y="1129606"/>
            <a:ext cx="3522573" cy="3899696"/>
          </a:xfrm>
        </p:spPr>
      </p:pic>
      <p:pic>
        <p:nvPicPr>
          <p:cNvPr id="15" name="Picture Placeholder 14" descr="viber_image_2020-05-05_10-26-20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0892" b="10892"/>
          <a:stretch>
            <a:fillRect/>
          </a:stretch>
        </p:blipFill>
        <p:spPr>
          <a:xfrm rot="180000">
            <a:off x="8480275" y="1867432"/>
            <a:ext cx="3258082" cy="3397775"/>
          </a:xfrm>
        </p:spPr>
      </p:pic>
      <p:pic>
        <p:nvPicPr>
          <p:cNvPr id="16" name="Picture Placeholder 8" descr="viber_image_2020-05-05_10-29-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967" y="488851"/>
            <a:ext cx="3114973" cy="5537729"/>
          </a:xfrm>
          <a:prstGeom prst="rect">
            <a:avLst/>
          </a:prstGeo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</p:pic>
      <p:sp>
        <p:nvSpPr>
          <p:cNvPr id="7" name="Text Placeholder 14"/>
          <p:cNvSpPr txBox="1">
            <a:spLocks/>
          </p:cNvSpPr>
          <p:nvPr/>
        </p:nvSpPr>
        <p:spPr>
          <a:xfrm>
            <a:off x="1098054" y="5452416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МИЛИСАВ ЧИСТИ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ШТАЛУ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14"/>
          <p:cNvSpPr txBox="1">
            <a:spLocks/>
          </p:cNvSpPr>
          <p:nvPr/>
        </p:nvSpPr>
        <p:spPr>
          <a:xfrm>
            <a:off x="5307589" y="6366815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ЛУКА И ЈАГЊЕ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4"/>
          <p:cNvSpPr txBox="1">
            <a:spLocks/>
          </p:cNvSpPr>
          <p:nvPr/>
        </p:nvSpPr>
        <p:spPr>
          <a:xfrm>
            <a:off x="8701578" y="5543032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ПАВЛЕ СПРЕМА КОЛАЧЕ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9674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viber_image_2020-05-04_17-34-0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9975" b="19975"/>
          <a:stretch>
            <a:fillRect/>
          </a:stretch>
        </p:blipFill>
        <p:spPr>
          <a:xfrm>
            <a:off x="8156761" y="1013012"/>
            <a:ext cx="3294669" cy="4289332"/>
          </a:xfrm>
        </p:spPr>
      </p:pic>
      <p:pic>
        <p:nvPicPr>
          <p:cNvPr id="7" name="Picture Placeholder 6" descr="viber_image_2020-05-10_11-37-27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t="1108" b="1108"/>
          <a:stretch>
            <a:fillRect/>
          </a:stretch>
        </p:blipFill>
        <p:spPr>
          <a:xfrm rot="21360000">
            <a:off x="450103" y="1672167"/>
            <a:ext cx="2965700" cy="3868304"/>
          </a:xfrm>
        </p:spPr>
      </p:pic>
      <p:pic>
        <p:nvPicPr>
          <p:cNvPr id="8" name="Picture Placeholder 7" descr="viber_image_2020-05-04_17-02-35.jpg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16645" b="16645"/>
          <a:stretch>
            <a:fillRect/>
          </a:stretch>
        </p:blipFill>
        <p:spPr>
          <a:xfrm rot="300000">
            <a:off x="3579667" y="1177629"/>
            <a:ext cx="4308389" cy="3834466"/>
          </a:xfrm>
        </p:spPr>
      </p:pic>
      <p:sp>
        <p:nvSpPr>
          <p:cNvPr id="10" name="Text Placeholder 14"/>
          <p:cNvSpPr txBox="1">
            <a:spLocks/>
          </p:cNvSpPr>
          <p:nvPr/>
        </p:nvSpPr>
        <p:spPr>
          <a:xfrm>
            <a:off x="8635676" y="5666599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НЕДА СПРЕМА КОЛАЧЕ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4"/>
          <p:cNvSpPr txBox="1">
            <a:spLocks/>
          </p:cNvSpPr>
          <p:nvPr/>
        </p:nvSpPr>
        <p:spPr>
          <a:xfrm>
            <a:off x="1514066" y="5843712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БОРИС ЗАЛИВА ЦВЕЋЕ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4496163" y="5382394"/>
            <a:ext cx="2375072" cy="269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АНЂЕЛИЈА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КОСИ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63227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 Break Album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5EA129-DE3E-4BBF-885F-3F25E0E0DA2D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569AFF-744C-4445-BB5A-39D1FE567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Custom</PresentationFormat>
  <Paragraphs>41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Spring Break Album</vt:lpstr>
      <vt:lpstr>СВЕ ЧЕКА  НА ЉУБАВ ЧОВЕКА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break</dc:title>
  <dc:creator/>
  <cp:lastModifiedBy/>
  <cp:revision>2</cp:revision>
  <dcterms:created xsi:type="dcterms:W3CDTF">2013-05-10T13:06:48Z</dcterms:created>
  <dcterms:modified xsi:type="dcterms:W3CDTF">2020-05-28T20:22:28Z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